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0.37554585152838427</c:v>
                </c:pt>
                <c:pt idx="1">
                  <c:v>0.62445414847161573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0.37554585152838427</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6.9802514260092909</c:v>
                </c:pt>
                <c:pt idx="1">
                  <c:v>9.3798324689437731</c:v>
                </c:pt>
                <c:pt idx="2">
                  <c:v>7.6714567502935651</c:v>
                </c:pt>
                <c:pt idx="3">
                  <c:v>5.4545235722056988</c:v>
                </c:pt>
                <c:pt idx="4">
                  <c:v>9.3986257352396692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6.3305318077747614</c:v>
                </c:pt>
                <c:pt idx="1">
                  <c:v>8.7389531911453115</c:v>
                </c:pt>
                <c:pt idx="2">
                  <c:v>7.0770804895995223</c:v>
                </c:pt>
                <c:pt idx="3">
                  <c:v>4.9198767003185759</c:v>
                </c:pt>
                <c:pt idx="4">
                  <c:v>8.8723567902190119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Sheet1!$B$2:$B$6</c:f>
              <c:numCache>
                <c:formatCode>0.0</c:formatCode>
                <c:ptCount val="5"/>
                <c:pt idx="0">
                  <c:v>6.8039613606034042</c:v>
                </c:pt>
                <c:pt idx="1">
                  <c:v>6.7189356211048326</c:v>
                </c:pt>
                <c:pt idx="2">
                  <c:v>6.6472573756177544</c:v>
                </c:pt>
                <c:pt idx="3">
                  <c:v>6.3724177585094619</c:v>
                </c:pt>
                <c:pt idx="4">
                  <c:v>6.019754262359502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25-47AB-B8A0-C67F364515E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Sheet1!$C$2:$C$6</c:f>
              <c:numCache>
                <c:formatCode>0.0</c:formatCode>
                <c:ptCount val="5"/>
                <c:pt idx="0">
                  <c:v>3.1960386393965958</c:v>
                </c:pt>
                <c:pt idx="1">
                  <c:v>3.2810643788951674</c:v>
                </c:pt>
                <c:pt idx="2">
                  <c:v>3.3527426243822456</c:v>
                </c:pt>
                <c:pt idx="3">
                  <c:v>3.6275822414905381</c:v>
                </c:pt>
                <c:pt idx="4">
                  <c:v>3.980245737640498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25-47AB-B8A0-C67F364515E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0.46790681054481631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0.25873941535921929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2.701202645596827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0.25873941535921841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0.28342003938922478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6.8128748000978634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0.54708003846307385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0.19202624564074799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2.0047266553056069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0.19202624564074799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0.39458557393897031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6.4816399511376446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7.0719724714580252</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Sheet1!$B$2:$B$6</c:f>
              <c:numCache>
                <c:formatCode>0.0</c:formatCode>
                <c:ptCount val="5"/>
                <c:pt idx="0">
                  <c:v>6.1576748251605986</c:v>
                </c:pt>
                <c:pt idx="1">
                  <c:v>6.4176980351570592</c:v>
                </c:pt>
                <c:pt idx="2">
                  <c:v>6.5325433744583989</c:v>
                </c:pt>
                <c:pt idx="3">
                  <c:v>6.92780467180906</c:v>
                </c:pt>
                <c:pt idx="4">
                  <c:v>6.9363568596783054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B6-42B6-BF87-C901415B1E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Sheet1!$C$2:$C$6</c:f>
              <c:numCache>
                <c:formatCode>0.0</c:formatCode>
                <c:ptCount val="5"/>
                <c:pt idx="0">
                  <c:v>3.8423251748394014</c:v>
                </c:pt>
                <c:pt idx="1">
                  <c:v>3.5823019648429408</c:v>
                </c:pt>
                <c:pt idx="2">
                  <c:v>3.4674566255416011</c:v>
                </c:pt>
                <c:pt idx="3">
                  <c:v>3.07219532819094</c:v>
                </c:pt>
                <c:pt idx="4">
                  <c:v>3.0636431403216946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B6-42B6-BF87-C901415B1E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Sheet1!$B$2:$B$6</c:f>
              <c:numCache>
                <c:formatCode>0.0</c:formatCode>
                <c:ptCount val="5"/>
                <c:pt idx="0">
                  <c:v>7.6463126619176753</c:v>
                </c:pt>
                <c:pt idx="1">
                  <c:v>7.4006252550634457</c:v>
                </c:pt>
                <c:pt idx="2">
                  <c:v>7.3706016142107771</c:v>
                </c:pt>
                <c:pt idx="3">
                  <c:v>7.1751750290844356</c:v>
                </c:pt>
                <c:pt idx="4">
                  <c:v>7.1130663864145127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B6-434E-9F1C-D12ECFC4F2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Sheet1!$C$2:$C$6</c:f>
              <c:numCache>
                <c:formatCode>0.0</c:formatCode>
                <c:ptCount val="5"/>
                <c:pt idx="0">
                  <c:v>2.3536873380823247</c:v>
                </c:pt>
                <c:pt idx="1">
                  <c:v>2.5993747449365543</c:v>
                </c:pt>
                <c:pt idx="2">
                  <c:v>2.6293983857892229</c:v>
                </c:pt>
                <c:pt idx="3">
                  <c:v>2.8248249709155644</c:v>
                </c:pt>
                <c:pt idx="4">
                  <c:v>2.8869336135854873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B6-434E-9F1C-D12ECFC4F2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0.23152149793070098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0.39808322620268655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0.11098262718573615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1.1586428212075361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0.11098262718573615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0.39808322620268566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0.18658055869655943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6.9779821928186836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0.46712760471343806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0.44320504872405131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0.12356225395021525</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1.2899723329854638</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0.12356225395021525</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0.44320504872405131</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0.14002363486051195</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7.6714567502935651</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0.71340800699816587</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0.55072254296422241</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0.15353732748703752</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1.6029078315341234</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0.15353732748703841</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0.23788171933738411</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6.5664784712618287</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7.465745897134231</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8.0134077066931546</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Sheet1!$B$2:$B$6</c:f>
              <c:numCache>
                <c:formatCode>0.0</c:formatCode>
                <c:ptCount val="5"/>
                <c:pt idx="0">
                  <c:v>3.8788747132984511</c:v>
                </c:pt>
                <c:pt idx="1">
                  <c:v>5.7006896455478762</c:v>
                </c:pt>
                <c:pt idx="2">
                  <c:v>5.7502454589767584</c:v>
                </c:pt>
                <c:pt idx="3">
                  <c:v>5.8229463508691106</c:v>
                </c:pt>
                <c:pt idx="4">
                  <c:v>6.4081130547097134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EE-4CC6-81CE-E64CE023D3D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Sheet1!$C$2:$C$6</c:f>
              <c:numCache>
                <c:formatCode>0.0</c:formatCode>
                <c:ptCount val="5"/>
                <c:pt idx="0">
                  <c:v>6.1211252867015489</c:v>
                </c:pt>
                <c:pt idx="1">
                  <c:v>4.2993103544521238</c:v>
                </c:pt>
                <c:pt idx="2">
                  <c:v>4.2497545410232416</c:v>
                </c:pt>
                <c:pt idx="3">
                  <c:v>4.1770536491308894</c:v>
                </c:pt>
                <c:pt idx="4">
                  <c:v>3.5918869452902866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EE-4CC6-81CE-E64CE023D3D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Sheet1!$B$2:$B$6</c:f>
              <c:numCache>
                <c:formatCode>0.0</c:formatCode>
                <c:ptCount val="5"/>
                <c:pt idx="0">
                  <c:v>8.110790267598702</c:v>
                </c:pt>
                <c:pt idx="1">
                  <c:v>7.465745897134231</c:v>
                </c:pt>
                <c:pt idx="2">
                  <c:v>7.2126189617759593</c:v>
                </c:pt>
                <c:pt idx="3">
                  <c:v>7.0929552816658719</c:v>
                </c:pt>
                <c:pt idx="4">
                  <c:v>7.0674758751819908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E4-4F29-8F8A-639FF7DA795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Sheet1!$C$2:$C$6</c:f>
              <c:numCache>
                <c:formatCode>0.0</c:formatCode>
                <c:ptCount val="5"/>
                <c:pt idx="0">
                  <c:v>1.889209732401298</c:v>
                </c:pt>
                <c:pt idx="1">
                  <c:v>2.534254102865769</c:v>
                </c:pt>
                <c:pt idx="2">
                  <c:v>2.7873810382240407</c:v>
                </c:pt>
                <c:pt idx="3">
                  <c:v>2.9070447183341281</c:v>
                </c:pt>
                <c:pt idx="4">
                  <c:v>2.9325241248180092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E4-4F29-8F8A-639FF7DA795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0.70967139136715929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0.68442780017289095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0.19081335354598927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1.9920642345815001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0.19081335354598927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0.68442780017289095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0.30664721891594127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7.465745897134231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9.2105260038628067E-2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0.91515795805140021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0.25513919650250383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2.6636168734909837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0.25513919650250294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0.51978580449007339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7.3015019043256713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7.9804087956749221</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Sheet1!$B$2:$B$6</c:f>
              <c:numCache>
                <c:formatCode>0.0</c:formatCode>
                <c:ptCount val="5"/>
                <c:pt idx="0">
                  <c:v>7.5749140459980326</c:v>
                </c:pt>
                <c:pt idx="1">
                  <c:v>7.7690546240686107</c:v>
                </c:pt>
                <c:pt idx="2">
                  <c:v>7.9804087956749221</c:v>
                </c:pt>
                <c:pt idx="3">
                  <c:v>8.1807861156345378</c:v>
                </c:pt>
                <c:pt idx="4">
                  <c:v>8.2330419265860701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0D-46B1-9F0E-59E04FCE29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Sheet1!$C$2:$C$6</c:f>
              <c:numCache>
                <c:formatCode>0.0</c:formatCode>
                <c:ptCount val="5"/>
                <c:pt idx="0">
                  <c:v>2.4250859540019674</c:v>
                </c:pt>
                <c:pt idx="1">
                  <c:v>2.2309453759313893</c:v>
                </c:pt>
                <c:pt idx="2">
                  <c:v>2.0195912043250779</c:v>
                </c:pt>
                <c:pt idx="3">
                  <c:v>1.8192138843654622</c:v>
                </c:pt>
                <c:pt idx="4">
                  <c:v>1.7669580734139299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0D-46B1-9F0E-59E04FCE29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Sheet1!$B$2:$B$6</c:f>
              <c:numCache>
                <c:formatCode>0.0</c:formatCode>
                <c:ptCount val="5"/>
                <c:pt idx="0">
                  <c:v>8.7197285930114319</c:v>
                </c:pt>
                <c:pt idx="1">
                  <c:v>8.6882392035018352</c:v>
                </c:pt>
                <c:pt idx="2">
                  <c:v>8.5740476456490278</c:v>
                </c:pt>
                <c:pt idx="3">
                  <c:v>8.5213303601639634</c:v>
                </c:pt>
                <c:pt idx="4">
                  <c:v>8.4271831246326734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20-4035-8C0E-2B38FA1D99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Sheet1!$C$2:$C$6</c:f>
              <c:numCache>
                <c:formatCode>0.0</c:formatCode>
                <c:ptCount val="5"/>
                <c:pt idx="0">
                  <c:v>1.2802714069885681</c:v>
                </c:pt>
                <c:pt idx="1">
                  <c:v>1.3117607964981648</c:v>
                </c:pt>
                <c:pt idx="2">
                  <c:v>1.4259523543509722</c:v>
                </c:pt>
                <c:pt idx="3">
                  <c:v>1.4786696398360366</c:v>
                </c:pt>
                <c:pt idx="4">
                  <c:v>1.5728168753673266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620-4035-8C0E-2B38FA1D99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8.975938551679441E-3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0.40692340900525892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0.11344720405723763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1.1843726527306302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0.11344720405723585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0.38360137126354488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7.9804087956749221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7.9617691898297851</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Sheet1!$B$2:$B$6</c:f>
              <c:numCache>
                <c:formatCode>0.0</c:formatCode>
                <c:ptCount val="5"/>
                <c:pt idx="0">
                  <c:v>7.7084380970820234</c:v>
                </c:pt>
                <c:pt idx="1">
                  <c:v>7.8240143936810167</c:v>
                </c:pt>
                <c:pt idx="2">
                  <c:v>7.9617691898297851</c:v>
                </c:pt>
                <c:pt idx="3">
                  <c:v>8.246082700112261</c:v>
                </c:pt>
                <c:pt idx="4">
                  <c:v>8.2953620998962609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8B-4D1A-8EEC-EC28333A58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Sheet1!$C$2:$C$6</c:f>
              <c:numCache>
                <c:formatCode>0.0</c:formatCode>
                <c:ptCount val="5"/>
                <c:pt idx="0">
                  <c:v>2.2915619029179766</c:v>
                </c:pt>
                <c:pt idx="1">
                  <c:v>2.1759856063189833</c:v>
                </c:pt>
                <c:pt idx="2">
                  <c:v>2.0382308101702149</c:v>
                </c:pt>
                <c:pt idx="3">
                  <c:v>1.753917299887739</c:v>
                </c:pt>
                <c:pt idx="4">
                  <c:v>1.7046379001037391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8B-4D1A-8EEC-EC28333A58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Sheet1!$B$2:$B$6</c:f>
              <c:numCache>
                <c:formatCode>0.0</c:formatCode>
                <c:ptCount val="5"/>
                <c:pt idx="0">
                  <c:v>7.2588898974355356</c:v>
                </c:pt>
                <c:pt idx="1">
                  <c:v>7.2880770873772036</c:v>
                </c:pt>
                <c:pt idx="2">
                  <c:v>7.3616660347530596</c:v>
                </c:pt>
                <c:pt idx="3">
                  <c:v>7.4284010842573656</c:v>
                </c:pt>
                <c:pt idx="4">
                  <c:v>7.4557752962469976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C4-4C17-B315-103399DC32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Sheet1!$C$2:$C$6</c:f>
              <c:numCache>
                <c:formatCode>0.0</c:formatCode>
                <c:ptCount val="5"/>
                <c:pt idx="0">
                  <c:v>2.7411101025644644</c:v>
                </c:pt>
                <c:pt idx="1">
                  <c:v>2.7119229126227964</c:v>
                </c:pt>
                <c:pt idx="2">
                  <c:v>2.6383339652469404</c:v>
                </c:pt>
                <c:pt idx="3">
                  <c:v>2.5715989157426344</c:v>
                </c:pt>
                <c:pt idx="4">
                  <c:v>2.5442247037530024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C4-4C17-B315-103399DC32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8.7713143348329705</c:v>
                </c:pt>
                <c:pt idx="1">
                  <c:v>8.6833693371048781</c:v>
                </c:pt>
                <c:pt idx="2">
                  <c:v>8.5789549364963644</c:v>
                </c:pt>
                <c:pt idx="3">
                  <c:v>8.4909151252662962</c:v>
                </c:pt>
                <c:pt idx="4">
                  <c:v>8.4293773508796459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65-47AD-B291-9F61D9BD83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1.2286856651670295</c:v>
                </c:pt>
                <c:pt idx="1">
                  <c:v>1.3166306628951219</c:v>
                </c:pt>
                <c:pt idx="2">
                  <c:v>1.4210450635036356</c:v>
                </c:pt>
                <c:pt idx="3">
                  <c:v>1.5090848747337038</c:v>
                </c:pt>
                <c:pt idx="4">
                  <c:v>1.5706226491203541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65-47AD-B291-9F61D9BD83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0.21604051282376879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0.40211709270898766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0.1121072390083846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1.1703836084640571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0.1121072390083846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0.39134529201863444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7.9617691898297851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9.0293189787042873</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Sheet1!$B$2:$B$6</c:f>
              <c:numCache>
                <c:formatCode>0.0</c:formatCode>
                <c:ptCount val="5"/>
                <c:pt idx="0">
                  <c:v>8.5231785238376911</c:v>
                </c:pt>
                <c:pt idx="1">
                  <c:v>8.5765248157415908</c:v>
                </c:pt>
                <c:pt idx="2">
                  <c:v>8.6604046686990568</c:v>
                </c:pt>
                <c:pt idx="3">
                  <c:v>8.8103719773370006</c:v>
                </c:pt>
                <c:pt idx="4">
                  <c:v>8.8147015187245259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E8-478B-9C21-DCC428C1D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Sheet1!$C$2:$C$6</c:f>
              <c:numCache>
                <c:formatCode>0.0</c:formatCode>
                <c:ptCount val="5"/>
                <c:pt idx="0">
                  <c:v>1.4768214761623089</c:v>
                </c:pt>
                <c:pt idx="1">
                  <c:v>1.4234751842584092</c:v>
                </c:pt>
                <c:pt idx="2">
                  <c:v>1.3395953313009432</c:v>
                </c:pt>
                <c:pt idx="3">
                  <c:v>1.1896280226629994</c:v>
                </c:pt>
                <c:pt idx="4">
                  <c:v>1.1852984812754741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E8-478B-9C21-DCC428C1D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Sheet1!$B$2:$B$6</c:f>
              <c:numCache>
                <c:formatCode>0.0</c:formatCode>
                <c:ptCount val="5"/>
                <c:pt idx="0">
                  <c:v>9.1901950009221665</c:v>
                </c:pt>
                <c:pt idx="1">
                  <c:v>9.125846579188341</c:v>
                </c:pt>
                <c:pt idx="2">
                  <c:v>9.0870427115160695</c:v>
                </c:pt>
                <c:pt idx="3">
                  <c:v>9.0300830077201031</c:v>
                </c:pt>
                <c:pt idx="4">
                  <c:v>9.0293189787042873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A1B-49D8-8919-8817654421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Sheet1!$C$2:$C$6</c:f>
              <c:numCache>
                <c:formatCode>0.0</c:formatCode>
                <c:ptCount val="5"/>
                <c:pt idx="0">
                  <c:v>0.80980499907783354</c:v>
                </c:pt>
                <c:pt idx="1">
                  <c:v>0.87415342081165903</c:v>
                </c:pt>
                <c:pt idx="2">
                  <c:v>0.91295728848393054</c:v>
                </c:pt>
                <c:pt idx="3">
                  <c:v>0.96991699227989692</c:v>
                </c:pt>
                <c:pt idx="4">
                  <c:v>0.97068102129571265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A1B-49D8-8919-8817654421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1.0275399326659178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0.33405167887599418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9.3131110524579341E-2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0.97227552975298792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9.3131110524579341E-2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0.1638427917427645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9.2321996750123585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0.51152845159352633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0.24771092807740658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6.9059954730796846E-2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0.7209760915809369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6.9059954730796846E-2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0.24771092807740658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8.7107552914284625E-2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9.3986257352396692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0.26084401947386393</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0.33416342539581034</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9.3162264618828594E-2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0.97260077405985346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9.3162264618829482E-2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0.22200687960830479</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8.4571315258608308</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8.3109495034608223</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Sheet1!$B$2:$B$6</c:f>
              <c:numCache>
                <c:formatCode>0.0</c:formatCode>
                <c:ptCount val="5"/>
                <c:pt idx="0">
                  <c:v>7.3120708821632521</c:v>
                </c:pt>
                <c:pt idx="1">
                  <c:v>7.9204384162596648</c:v>
                </c:pt>
                <c:pt idx="2">
                  <c:v>8.1409180705739814</c:v>
                </c:pt>
                <c:pt idx="3">
                  <c:v>8.1843052365853612</c:v>
                </c:pt>
                <c:pt idx="4">
                  <c:v>8.3109495034608223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C7-42DF-8D9A-CD53064235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Sheet1!$C$2:$C$6</c:f>
              <c:numCache>
                <c:formatCode>0.0</c:formatCode>
                <c:ptCount val="5"/>
                <c:pt idx="0">
                  <c:v>2.6879291178367479</c:v>
                </c:pt>
                <c:pt idx="1">
                  <c:v>2.0795615837403352</c:v>
                </c:pt>
                <c:pt idx="2">
                  <c:v>1.8590819294260186</c:v>
                </c:pt>
                <c:pt idx="3">
                  <c:v>1.8156947634146388</c:v>
                </c:pt>
                <c:pt idx="4">
                  <c:v>1.6890504965391777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C7-42DF-8D9A-CD53064235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Sheet1!$B$2:$B$6</c:f>
              <c:numCache>
                <c:formatCode>0.0</c:formatCode>
                <c:ptCount val="5"/>
                <c:pt idx="0">
                  <c:v>8.3709338432884532</c:v>
                </c:pt>
                <c:pt idx="1">
                  <c:v>8.1357866329088608</c:v>
                </c:pt>
                <c:pt idx="2">
                  <c:v>8.0134077066931546</c:v>
                </c:pt>
                <c:pt idx="3">
                  <c:v>7.8425993860682608</c:v>
                </c:pt>
                <c:pt idx="4">
                  <c:v>7.836723508768074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8B-4F86-BE53-AB82FD9B2A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Sheet1!$C$2:$C$6</c:f>
              <c:numCache>
                <c:formatCode>0.0</c:formatCode>
                <c:ptCount val="5"/>
                <c:pt idx="0">
                  <c:v>1.6290661567115468</c:v>
                </c:pt>
                <c:pt idx="1">
                  <c:v>1.8642133670911392</c:v>
                </c:pt>
                <c:pt idx="2">
                  <c:v>1.9865922933068454</c:v>
                </c:pt>
                <c:pt idx="3">
                  <c:v>2.1574006139317392</c:v>
                </c:pt>
                <c:pt idx="4">
                  <c:v>2.163276491231926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8B-4F86-BE53-AB82FD9B2A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Sheet1!$B$2:$B$6</c:f>
              <c:numCache>
                <c:formatCode>0.0</c:formatCode>
                <c:ptCount val="5"/>
                <c:pt idx="0">
                  <c:v>8.9386191894705149</c:v>
                </c:pt>
                <c:pt idx="1">
                  <c:v>8.6363556733455908</c:v>
                </c:pt>
                <c:pt idx="2">
                  <c:v>8.564048364894596</c:v>
                </c:pt>
                <c:pt idx="3">
                  <c:v>8.5319825798974165</c:v>
                </c:pt>
                <c:pt idx="4">
                  <c:v>8.4677086281636029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BE-49C2-B8E4-4F6BF5DCB9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Sheet1!$C$2:$C$6</c:f>
              <c:numCache>
                <c:formatCode>0.0</c:formatCode>
                <c:ptCount val="5"/>
                <c:pt idx="0">
                  <c:v>1.0613808105294851</c:v>
                </c:pt>
                <c:pt idx="1">
                  <c:v>1.3636443266544092</c:v>
                </c:pt>
                <c:pt idx="2">
                  <c:v>1.435951635105404</c:v>
                </c:pt>
                <c:pt idx="3">
                  <c:v>1.4680174201025835</c:v>
                </c:pt>
                <c:pt idx="4">
                  <c:v>1.5322913718363971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FBE-49C2-B8E4-4F6BF5DCB9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0.12116099539945413</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0.40684257741898655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0.1134246688153242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1.1841373880146158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0.11342466881532332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0.30790767216143067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7.741737436359303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0.40641036050337043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0.30923440943742264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8.6212241352065178E-2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0.90004352100632445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8.6212241352065178E-2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0.30923440943742264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0.20968509068948293</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8.8801615705623398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7.9600484640093576</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7.9070097351975868</c:v>
                </c:pt>
                <c:pt idx="1">
                  <c:v>7.9317190610462687</c:v>
                </c:pt>
                <c:pt idx="2">
                  <c:v>7.9600484640093576</c:v>
                </c:pt>
                <c:pt idx="3">
                  <c:v>8.0654343154561161</c:v>
                </c:pt>
                <c:pt idx="4">
                  <c:v>8.1638319444777387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42-4626-B36B-F93F578466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2.0929902648024132</c:v>
                </c:pt>
                <c:pt idx="1">
                  <c:v>2.0682809389537313</c:v>
                </c:pt>
                <c:pt idx="2">
                  <c:v>2.0399515359906424</c:v>
                </c:pt>
                <c:pt idx="3">
                  <c:v>1.9345656845438839</c:v>
                </c:pt>
                <c:pt idx="4">
                  <c:v>1.8361680555222613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42-4626-B36B-F93F578466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Sheet1!$B$2:$B$6</c:f>
              <c:numCache>
                <c:formatCode>0.0</c:formatCode>
                <c:ptCount val="5"/>
                <c:pt idx="0">
                  <c:v>8.6939210113347531</c:v>
                </c:pt>
                <c:pt idx="1">
                  <c:v>8.4972603929847388</c:v>
                </c:pt>
                <c:pt idx="2">
                  <c:v>8.4541570670502448</c:v>
                </c:pt>
                <c:pt idx="3">
                  <c:v>8.436302641726515</c:v>
                </c:pt>
                <c:pt idx="4">
                  <c:v>8.3544055770057142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C9B-4A39-9704-0A040C3D3D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Sheet1!$C$2:$C$6</c:f>
              <c:numCache>
                <c:formatCode>0.0</c:formatCode>
                <c:ptCount val="5"/>
                <c:pt idx="0">
                  <c:v>1.3060789886652469</c:v>
                </c:pt>
                <c:pt idx="1">
                  <c:v>1.5027396070152612</c:v>
                </c:pt>
                <c:pt idx="2">
                  <c:v>1.5458429329497552</c:v>
                </c:pt>
                <c:pt idx="3">
                  <c:v>1.563697358273485</c:v>
                </c:pt>
                <c:pt idx="4">
                  <c:v>1.6455944229942858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C9B-4A39-9704-0A040C3D3D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0.54066994463232021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0.61152071178030099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0.17048740239387428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1.7798641994606816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0.1704874023938725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0.61152071178030099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0.63864468607802394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7.2289272644797693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0.19899965417571153</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0.17341166870765257</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4.8345876718849823E-2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0.50472406732214736</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4.8345876718849823E-2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0.17341166870765257</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0.49486275117852507</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9.1077554258133695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5.3207353300576798E-2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0.30939144433135723</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8.6256021506417646E-2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0.90050057958241858</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8.6256021506418534E-2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0.30939144433135546</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0.76704424957605433</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7.5434627017349358</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7.2475752772387034</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0.40583367867615738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0.30788569829057089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8.5836230767997179E-2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0.89611802406165708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8.5836230767997179E-2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0.30788569829057089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0.19351821699789085</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9.3798324689437731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Sheet1!$B$2:$B$6</c:f>
              <c:numCache>
                <c:formatCode>0.0</c:formatCode>
                <c:ptCount val="5"/>
                <c:pt idx="0">
                  <c:v>7.2100419004041374</c:v>
                </c:pt>
                <c:pt idx="1">
                  <c:v>7.2475752772387034</c:v>
                </c:pt>
                <c:pt idx="2">
                  <c:v>7.553651161754237</c:v>
                </c:pt>
                <c:pt idx="3">
                  <c:v>7.563746457956201</c:v>
                </c:pt>
                <c:pt idx="4">
                  <c:v>7.5876759913883074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8E-47C8-95E3-3FCC25D066A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Sheet1!$C$2:$C$6</c:f>
              <c:numCache>
                <c:formatCode>0.0</c:formatCode>
                <c:ptCount val="5"/>
                <c:pt idx="0">
                  <c:v>2.7899580995958626</c:v>
                </c:pt>
                <c:pt idx="1">
                  <c:v>2.7524247227612966</c:v>
                </c:pt>
                <c:pt idx="2">
                  <c:v>2.446348838245763</c:v>
                </c:pt>
                <c:pt idx="3">
                  <c:v>2.436253542043799</c:v>
                </c:pt>
                <c:pt idx="4">
                  <c:v>2.4123240086116926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8E-47C8-95E3-3FCC25D066A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Sheet1!$B$2:$B$6</c:f>
              <c:numCache>
                <c:formatCode>0.0</c:formatCode>
                <c:ptCount val="5"/>
                <c:pt idx="0">
                  <c:v>8.4781960186423007</c:v>
                </c:pt>
                <c:pt idx="1">
                  <c:v>8.2057578080107199</c:v>
                </c:pt>
                <c:pt idx="2">
                  <c:v>8.1605705460113818</c:v>
                </c:pt>
                <c:pt idx="3">
                  <c:v>8.0846322903523049</c:v>
                </c:pt>
                <c:pt idx="4">
                  <c:v>7.8789840697590847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F5-4D50-AF17-B13E0BCB5E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Sheet1!$C$2:$C$6</c:f>
              <c:numCache>
                <c:formatCode>0.0</c:formatCode>
                <c:ptCount val="5"/>
                <c:pt idx="0">
                  <c:v>1.5218039813576993</c:v>
                </c:pt>
                <c:pt idx="1">
                  <c:v>1.7942421919892801</c:v>
                </c:pt>
                <c:pt idx="2">
                  <c:v>1.8394294539886182</c:v>
                </c:pt>
                <c:pt idx="3">
                  <c:v>1.9153677096476951</c:v>
                </c:pt>
                <c:pt idx="4">
                  <c:v>2.1210159302409153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F5-4D50-AF17-B13E0BCB5E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7.4715477381660733E-2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0.37926591444464108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0.10573650135571278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1.103874014717352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0.10573650135571278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0.37926591444464108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0.72550690714141375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6.9965435231474471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0.84173587003962247</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0.62535940230352693</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0.17434552584642038</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1.8201424588151331</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0.17434552584641949</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0.38068411299232707</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7.4986070313299589</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2.6949738282014302E-2</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0.4634328075496148</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0.12920160187741914</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1.3488463221658691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0.12920160187741914</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0.21744005147907863</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9.0235134970514697</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8.4392084874104718</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8.1732062054579373</c:v>
                </c:pt>
                <c:pt idx="1">
                  <c:v>8.2300685634037887</c:v>
                </c:pt>
                <c:pt idx="2">
                  <c:v>8.4392084874104718</c:v>
                </c:pt>
                <c:pt idx="3">
                  <c:v>8.5153676459215646</c:v>
                </c:pt>
                <c:pt idx="4">
                  <c:v>8.5471909413146534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4D-42B4-91F0-A110AE90E5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1.8267937945420627</c:v>
                </c:pt>
                <c:pt idx="1">
                  <c:v>1.7699314365962113</c:v>
                </c:pt>
                <c:pt idx="2">
                  <c:v>1.5607915125895282</c:v>
                </c:pt>
                <c:pt idx="3">
                  <c:v>1.4846323540784354</c:v>
                </c:pt>
                <c:pt idx="4">
                  <c:v>1.4528090586853466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4D-42B4-91F0-A110AE90E5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8.9245224536332017</c:v>
                </c:pt>
                <c:pt idx="1">
                  <c:v>8.921399170546028</c:v>
                </c:pt>
                <c:pt idx="2">
                  <c:v>8.7978200655508481</c:v>
                </c:pt>
                <c:pt idx="3">
                  <c:v>8.7670279019951955</c:v>
                </c:pt>
                <c:pt idx="4">
                  <c:v>8.7157990798645884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B9-4027-8358-27EE5DDE5F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1.0754775463667983</c:v>
                </c:pt>
                <c:pt idx="1">
                  <c:v>1.078600829453972</c:v>
                </c:pt>
                <c:pt idx="2">
                  <c:v>1.2021799344491519</c:v>
                </c:pt>
                <c:pt idx="3">
                  <c:v>1.2329720980048045</c:v>
                </c:pt>
                <c:pt idx="4">
                  <c:v>1.2842009201354116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B9-4027-8358-27EE5DDE5F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0.301041531956038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0.33623395318216787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9.3739512285310411E-2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0.97862715748389029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9.3739512285310411E-2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0.33623395318216787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0.23742076226245068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8.067356496421402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0.2980876370931913</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0.25525565094080704</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7.1163367056797711E-2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0.74293541668756902</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7.1163367056797711E-2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0.25525565094080704</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7.3377387257121285E-2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8.7015357526142463</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0.15431480969393618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0.3324750073099878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9.2691546280002868E-2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0.96768654164419132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9.2691546280002868E-2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0.3324750073099878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0.28271883386245911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9.1831149434017654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0.16566486837813876</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0.26770296113961667</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7.4633584077588466E-2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0.77916398814174315</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7.4633584077588466E-2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0.26770296113961578</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7.6321015488019839E-2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8.5542877380392479</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3.7313278431570396E-2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0.29665903051135878</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8.2706319727623878E-2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0.86344219857524251</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8.2706319727623878E-2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0.29665903051135878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0.13296246290023461</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8.4336539625669893</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8.4425596238229677</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8.0551867090194609</c:v>
                </c:pt>
                <c:pt idx="1">
                  <c:v>8.0703537218039898</c:v>
                </c:pt>
                <c:pt idx="2">
                  <c:v>8.4425596238229677</c:v>
                </c:pt>
                <c:pt idx="3">
                  <c:v>8.482725544303527</c:v>
                </c:pt>
                <c:pt idx="4">
                  <c:v>8.5823019662924303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7B2-4455-AB39-C3F2A481145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1.9448132909805391</c:v>
                </c:pt>
                <c:pt idx="1">
                  <c:v>1.9296462781960102</c:v>
                </c:pt>
                <c:pt idx="2">
                  <c:v>1.5574403761770323</c:v>
                </c:pt>
                <c:pt idx="3">
                  <c:v>1.517274455696473</c:v>
                </c:pt>
                <c:pt idx="4">
                  <c:v>1.4176980337075697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7B2-4455-AB39-C3F2A481145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Sheet1!$B$2:$B$6</c:f>
              <c:numCache>
                <c:formatCode>0.0</c:formatCode>
                <c:ptCount val="5"/>
                <c:pt idx="0">
                  <c:v>9.1607466708119585</c:v>
                </c:pt>
                <c:pt idx="1">
                  <c:v>8.9423697293986457</c:v>
                </c:pt>
                <c:pt idx="2">
                  <c:v>8.8898755478390239</c:v>
                </c:pt>
                <c:pt idx="3">
                  <c:v>8.8100675485440423</c:v>
                </c:pt>
                <c:pt idx="4">
                  <c:v>8.6818582432061913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2E-4E43-9FDF-9D1D5C4B52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Sheet1!$C$2:$C$6</c:f>
              <c:numCache>
                <c:formatCode>0.0</c:formatCode>
                <c:ptCount val="5"/>
                <c:pt idx="0">
                  <c:v>0.83925332918804152</c:v>
                </c:pt>
                <c:pt idx="1">
                  <c:v>1.0576302706013543</c:v>
                </c:pt>
                <c:pt idx="2">
                  <c:v>1.1101244521609761</c:v>
                </c:pt>
                <c:pt idx="3">
                  <c:v>1.1899324514559577</c:v>
                </c:pt>
                <c:pt idx="4">
                  <c:v>1.3181417567938087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2E-4E43-9FDF-9D1D5C4B52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0.29864679224319168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0.10036155319074513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1.0477603213977744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0.10036155319074602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0.35998653027038152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0.14744427943460536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8.4425596238229677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0.11793670846981819</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0.46757070888007046</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0.13035521783122306</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1.3608899084207557</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0.13035521783122306</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0.46757070888006957</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0.17885957991508761</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8.0922386520454737</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0.77535297556570271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0.34348020081800712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9.5759711949423121E-2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0.99971775425191822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9.5759711949423121E-2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0.16213740847968694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9.1946723792244498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0.54298820315858531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0.19145357961963949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1.9987481036067276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0.19145357961963949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0.68672422500406238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0.3829109720744821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6.7550950482286858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0.3228927546911402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0.19528344972788503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2.0387314020706286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0.19528344972788414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0.70046157369806838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1.0804907077624009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5.4545235722056988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0.37196533662976261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0.1353111829461362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1.4126294783711115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0.13531118294613798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0.48534724410833974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0.16468911050435331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8.1132078281545486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0.85123966942148765</c:v>
                </c:pt>
                <c:pt idx="1">
                  <c:v>2.8925619834710748E-2</c:v>
                </c:pt>
                <c:pt idx="2">
                  <c:v>3.3057851239669415E-2</c:v>
                </c:pt>
                <c:pt idx="3">
                  <c:v>4.1322314049586778E-2</c:v>
                </c:pt>
                <c:pt idx="4">
                  <c:v>8.2644628099173556E-3</c:v>
                </c:pt>
                <c:pt idx="5">
                  <c:v>3.71900826446281E-2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6.8260840900565256</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Sheet1!$B$2:$B$6</c:f>
              <c:numCache>
                <c:formatCode>0.0</c:formatCode>
                <c:ptCount val="5"/>
                <c:pt idx="0">
                  <c:v>4.8657980507412546</c:v>
                </c:pt>
                <c:pt idx="1">
                  <c:v>5.1097276733829817</c:v>
                </c:pt>
                <c:pt idx="2">
                  <c:v>5.9197357691400692</c:v>
                </c:pt>
                <c:pt idx="3">
                  <c:v>6.1668925689257561</c:v>
                </c:pt>
                <c:pt idx="4">
                  <c:v>6.216696328846564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5C1-428F-936E-98D4D555F1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Sheet1!$C$2:$C$6</c:f>
              <c:numCache>
                <c:formatCode>0.0</c:formatCode>
                <c:ptCount val="5"/>
                <c:pt idx="0">
                  <c:v>5.1342019492587454</c:v>
                </c:pt>
                <c:pt idx="1">
                  <c:v>4.8902723266170183</c:v>
                </c:pt>
                <c:pt idx="2">
                  <c:v>4.0802642308599308</c:v>
                </c:pt>
                <c:pt idx="3">
                  <c:v>3.8331074310742439</c:v>
                </c:pt>
                <c:pt idx="4">
                  <c:v>3.783303671153436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5C1-428F-936E-98D4D555F1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Sheet1!$B$2:$B$6</c:f>
              <c:numCache>
                <c:formatCode>0.0</c:formatCode>
                <c:ptCount val="5"/>
                <c:pt idx="0">
                  <c:v>6.9035634079451684</c:v>
                </c:pt>
                <c:pt idx="1">
                  <c:v>6.8260840900565256</c:v>
                </c:pt>
                <c:pt idx="2">
                  <c:v>6.6477206294498394</c:v>
                </c:pt>
                <c:pt idx="3">
                  <c:v>6.5348874244792983</c:v>
                </c:pt>
                <c:pt idx="4">
                  <c:v>6.5091825379132766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753-45AF-BD18-612C0EA614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Sheet1!$C$2:$C$6</c:f>
              <c:numCache>
                <c:formatCode>0.0</c:formatCode>
                <c:ptCount val="5"/>
                <c:pt idx="0">
                  <c:v>3.0964365920548316</c:v>
                </c:pt>
                <c:pt idx="1">
                  <c:v>3.1739159099434744</c:v>
                </c:pt>
                <c:pt idx="2">
                  <c:v>3.3522793705501606</c:v>
                </c:pt>
                <c:pt idx="3">
                  <c:v>3.4651125755207017</c:v>
                </c:pt>
                <c:pt idx="4">
                  <c:v>3.4908174620867234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753-45AF-BD18-612C0EA614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0.83523566316846676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0.63277962881451444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0.17641422952016672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1.8417394305355934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0.17641422952016761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0.63277962881451266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0.31498181316906049</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7.0605336171981241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0.94320232136820792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0.44531997419789793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0.12415187936002869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1.2961279382869888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0.12415187936002958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0.44531997419789882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0.53426567164411587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8.0105134967799767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0.80502383769588715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0.49176090159230768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0.13709926270079009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1.4312967763438715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0.13709926270079187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0.49176090159230768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0.38016642092704345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7.913598498386639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0.40593783441780529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0.61164111151264189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0.17052096893907898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1.7802146294119314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0.17052096893907898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0.61164111151264233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1.8746696997381846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6.5252133108853183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0.20807858058323614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0.62701785952846012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0.17480789132123276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1.82496948852015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0.1748078913212332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0.62701785952846034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1.0630832629907605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4.6205615270325691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0.10912655214483102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0.11859422653766405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1.2381068343657473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0.11859422653766316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0.42538524727943638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0.37361774898313271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7.7590857116856764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9.472164155502254</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0.63223140495867769</c:v>
                </c:pt>
                <c:pt idx="1">
                  <c:v>0.36776859504132231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Sheet1!$B$2:$B$6</c:f>
              <c:numCache>
                <c:formatCode>0.0</c:formatCode>
                <c:ptCount val="5"/>
                <c:pt idx="0">
                  <c:v>9.3040518466937687</c:v>
                </c:pt>
                <c:pt idx="1">
                  <c:v>9.393982641694576</c:v>
                </c:pt>
                <c:pt idx="2">
                  <c:v>9.4168623919406738</c:v>
                </c:pt>
                <c:pt idx="3">
                  <c:v>9.4347463504698634</c:v>
                </c:pt>
                <c:pt idx="4">
                  <c:v>9.443966571241182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7E-4785-B306-DD0E5AA16C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Sheet1!$C$2:$C$6</c:f>
              <c:numCache>
                <c:formatCode>0.0</c:formatCode>
                <c:ptCount val="5"/>
                <c:pt idx="0">
                  <c:v>0.69594815330623128</c:v>
                </c:pt>
                <c:pt idx="1">
                  <c:v>0.60601735830542403</c:v>
                </c:pt>
                <c:pt idx="2">
                  <c:v>0.58313760805932624</c:v>
                </c:pt>
                <c:pt idx="3">
                  <c:v>0.56525364953013657</c:v>
                </c:pt>
                <c:pt idx="4">
                  <c:v>0.556033428758818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17E-4785-B306-DD0E5AA16C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Sheet1!$B$2:$B$6</c:f>
              <c:numCache>
                <c:formatCode>0.0</c:formatCode>
                <c:ptCount val="5"/>
                <c:pt idx="0">
                  <c:v>9.7181241741034583</c:v>
                </c:pt>
                <c:pt idx="1">
                  <c:v>9.5798442325791999</c:v>
                </c:pt>
                <c:pt idx="2">
                  <c:v>9.5086169146143327</c:v>
                </c:pt>
                <c:pt idx="3">
                  <c:v>9.5069791177314134</c:v>
                </c:pt>
                <c:pt idx="4">
                  <c:v>9.5057029046091035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5F-4DC5-A804-E62FE59746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Sheet1!$C$2:$C$6</c:f>
              <c:numCache>
                <c:formatCode>0.0</c:formatCode>
                <c:ptCount val="5"/>
                <c:pt idx="0">
                  <c:v>0.2818758258965417</c:v>
                </c:pt>
                <c:pt idx="1">
                  <c:v>0.42015576742080007</c:v>
                </c:pt>
                <c:pt idx="2">
                  <c:v>0.49138308538566733</c:v>
                </c:pt>
                <c:pt idx="3">
                  <c:v>0.49302088226858665</c:v>
                </c:pt>
                <c:pt idx="4">
                  <c:v>0.4942970953908965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5F-4DC5-A804-E62FE59746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0.31359505573878366</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9.1949511712899223E-2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2.5634836402645078E-2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0.26762404102263204</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2.5634836402645078E-2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9.1949511712899223E-2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5.7189384799016807E-3</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9.7607058834308145</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0.30138014890857345</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8.9808352232864763E-2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0.93758640642865387</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8.9808352232864763E-2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0.2636892104674402</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8.8566965570712952</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8.0879102544241022E-2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0.11996148241429161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3.3444364401967519E-2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0.34193840514971363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9.7990900260046487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6.2441351264851734</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Sheet1!$B$2:$B$6</c:f>
              <c:numCache>
                <c:formatCode>0.0</c:formatCode>
                <c:ptCount val="5"/>
                <c:pt idx="0">
                  <c:v>5.9500408942981791</c:v>
                </c:pt>
                <c:pt idx="1">
                  <c:v>6.159330082577525</c:v>
                </c:pt>
                <c:pt idx="2">
                  <c:v>6.2441351264851734</c:v>
                </c:pt>
                <c:pt idx="3">
                  <c:v>6.4473997108087078</c:v>
                </c:pt>
                <c:pt idx="4">
                  <c:v>6.4488495874607636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4C-4B29-964C-C9DC9B2D87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Sheet1!$C$2:$C$6</c:f>
              <c:numCache>
                <c:formatCode>0.0</c:formatCode>
                <c:ptCount val="5"/>
                <c:pt idx="0">
                  <c:v>4.0499591057018209</c:v>
                </c:pt>
                <c:pt idx="1">
                  <c:v>3.840669917422475</c:v>
                </c:pt>
                <c:pt idx="2">
                  <c:v>3.7558648735148266</c:v>
                </c:pt>
                <c:pt idx="3">
                  <c:v>3.5526002891912922</c:v>
                </c:pt>
                <c:pt idx="4">
                  <c:v>3.5511504125392364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04C-4B29-964C-C9DC9B2D87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Sheet1!$B$2:$B$6</c:f>
              <c:numCache>
                <c:formatCode>0.0</c:formatCode>
                <c:ptCount val="5"/>
                <c:pt idx="0">
                  <c:v>7.3400775579052073</c:v>
                </c:pt>
                <c:pt idx="1">
                  <c:v>6.7676453216298791</c:v>
                </c:pt>
                <c:pt idx="2">
                  <c:v>6.6763753341658729</c:v>
                </c:pt>
                <c:pt idx="3">
                  <c:v>6.597493682932555</c:v>
                </c:pt>
                <c:pt idx="4">
                  <c:v>6.5294805946266381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36-4BC5-B803-CD4FA03C43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Sheet1!$C$2:$C$6</c:f>
              <c:numCache>
                <c:formatCode>0.0</c:formatCode>
                <c:ptCount val="5"/>
                <c:pt idx="0">
                  <c:v>2.6599224420947927</c:v>
                </c:pt>
                <c:pt idx="1">
                  <c:v>3.2323546783701209</c:v>
                </c:pt>
                <c:pt idx="2">
                  <c:v>3.3236246658341271</c:v>
                </c:pt>
                <c:pt idx="3">
                  <c:v>3.402506317067445</c:v>
                </c:pt>
                <c:pt idx="4">
                  <c:v>3.4705194053733619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36-4BC5-B803-CD4FA03C43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0.47720577315706336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0.66256770961071187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0.18471892373478793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1.9284392553468308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0.18471892373478838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0.66256770961071343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0.69059580317430935</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2.169700161833604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0.18495824915353598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0.19609161969950062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2.0471685814713254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5.4824937091678905E-2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8.2331975516826876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0.42561983471074377</c:v>
                </c:pt>
                <c:pt idx="1">
                  <c:v>0.26033057851239666</c:v>
                </c:pt>
                <c:pt idx="2">
                  <c:v>0.31404958677685951</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0.24674559801245799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0.662167391338083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0.18460731799336916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1.9272741073017734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0.18460731799337005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0.25332596997363588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7.9306876441529646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0.86922967606780022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0.26946547534514531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2.8131811841994052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0.26946547534514576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0.96654484125802753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0.36831193374683835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4.4683957235151448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0.18135705374777444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0.3074690149915984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8.5720062579587086E-2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0.89490524471981647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8.5720062579586198E-2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0.3074690149915984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0.22179262846918135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7.5922223083884193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0.63056387332955488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0.54164229626888005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0.15100582259707807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1.5764792810304789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0.15100582259707718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0.54164229626887916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0.3200305243254622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7.0706073693382194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5.306187165887799E-2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0.36640732356997852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0.10215162235744479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1.0664483885489524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0.10215162235744479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0.36640732356997852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0.49089426395665292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9.1651672939992359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8.5250166766725801</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Sheet1!$B$2:$B$6</c:f>
              <c:numCache>
                <c:formatCode>0.0</c:formatCode>
                <c:ptCount val="5"/>
                <c:pt idx="0">
                  <c:v>8.4492013406758986</c:v>
                </c:pt>
                <c:pt idx="1">
                  <c:v>8.480443484258636</c:v>
                </c:pt>
                <c:pt idx="2">
                  <c:v>8.5250166766725801</c:v>
                </c:pt>
                <c:pt idx="3">
                  <c:v>8.5768376487138891</c:v>
                </c:pt>
                <c:pt idx="4">
                  <c:v>8.7166091596683195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6C-49C6-9264-6E7250872A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Sheet1!$C$2:$C$6</c:f>
              <c:numCache>
                <c:formatCode>0.0</c:formatCode>
                <c:ptCount val="5"/>
                <c:pt idx="0">
                  <c:v>1.5507986593241014</c:v>
                </c:pt>
                <c:pt idx="1">
                  <c:v>1.519556515741364</c:v>
                </c:pt>
                <c:pt idx="2">
                  <c:v>1.4749833233274199</c:v>
                </c:pt>
                <c:pt idx="3">
                  <c:v>1.4231623512861109</c:v>
                </c:pt>
                <c:pt idx="4">
                  <c:v>1.2833908403316805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6C-49C6-9264-6E7250872A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Sheet1!$B$2:$B$6</c:f>
              <c:numCache>
                <c:formatCode>0.0</c:formatCode>
                <c:ptCount val="5"/>
                <c:pt idx="0">
                  <c:v>9.0119751912434705</c:v>
                </c:pt>
                <c:pt idx="1">
                  <c:v>8.9582084944655467</c:v>
                </c:pt>
                <c:pt idx="2">
                  <c:v>8.9411364898052792</c:v>
                </c:pt>
                <c:pt idx="3">
                  <c:v>8.8938299850796572</c:v>
                </c:pt>
                <c:pt idx="4">
                  <c:v>8.83913622440698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58-48D9-836B-BEDBAC52C5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Sheet1!$C$2:$C$6</c:f>
              <c:numCache>
                <c:formatCode>0.0</c:formatCode>
                <c:ptCount val="5"/>
                <c:pt idx="0">
                  <c:v>0.98802480875652954</c:v>
                </c:pt>
                <c:pt idx="1">
                  <c:v>1.0417915055344533</c:v>
                </c:pt>
                <c:pt idx="2">
                  <c:v>1.0588635101947208</c:v>
                </c:pt>
                <c:pt idx="3">
                  <c:v>1.1061700149203428</c:v>
                </c:pt>
                <c:pt idx="4">
                  <c:v>1.16086377559302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58-48D9-836B-BEDBAC52C5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6.2266006998727974E-2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0.37518516916264488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0.1045988200808905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1.0919967842415481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0.10459882008088961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0.37518516916264666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0.18242352889759772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8.4121676617695851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6.9230959065240683E-2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0.32263314433413548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8.9947708465277998E-2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0.93904126564737567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8.9947708465277998E-2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4.4235660784403663E-2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8.9663913016332177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0.40082644628099168</c:v>
                </c:pt>
                <c:pt idx="1">
                  <c:v>0.58677685950413228</c:v>
                </c:pt>
                <c:pt idx="2">
                  <c:v>8.2644628099173556E-3</c:v>
                </c:pt>
                <c:pt idx="3">
                  <c:v>4.1322314049586778E-3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4.1294757516175729E-2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0.44851116228812771</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0.1250415587405822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1.3054160643081154</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0.1250415587405822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0.44851116228812771</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3.7379375581975793E-2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8.1964910666149393</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8.441341343383705</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7.9336938966205857</c:v>
                </c:pt>
                <c:pt idx="1">
                  <c:v>8.1599307562603265</c:v>
                </c:pt>
                <c:pt idx="2">
                  <c:v>8.441341343383705</c:v>
                </c:pt>
                <c:pt idx="3">
                  <c:v>8.443882676528542</c:v>
                </c:pt>
                <c:pt idx="4">
                  <c:v>8.4455197654815244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74-482B-811B-F99024B72E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2.0663061033794143</c:v>
                </c:pt>
                <c:pt idx="1">
                  <c:v>1.8400692437396735</c:v>
                </c:pt>
                <c:pt idx="2">
                  <c:v>1.558658656616295</c:v>
                </c:pt>
                <c:pt idx="3">
                  <c:v>1.556117323471458</c:v>
                </c:pt>
                <c:pt idx="4">
                  <c:v>1.5544802345184756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74-482B-811B-F99024B72E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8.8718130430238684</c:v>
                </c:pt>
                <c:pt idx="1">
                  <c:v>8.8245534378342292</c:v>
                </c:pt>
                <c:pt idx="2">
                  <c:v>8.7263801961228449</c:v>
                </c:pt>
                <c:pt idx="3">
                  <c:v>8.6979610745668143</c:v>
                </c:pt>
                <c:pt idx="4">
                  <c:v>8.696054506411512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02-4A08-816F-E54A25DAED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0.0</c:formatCode>
                <c:ptCount val="5"/>
                <c:pt idx="0">
                  <c:v>1.1281869569761316</c:v>
                </c:pt>
                <c:pt idx="1">
                  <c:v>1.1754465621657708</c:v>
                </c:pt>
                <c:pt idx="2">
                  <c:v>1.2736198038771551</c:v>
                </c:pt>
                <c:pt idx="3">
                  <c:v>1.3020389254331857</c:v>
                </c:pt>
                <c:pt idx="4">
                  <c:v>1.303945493588488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02-4A08-816F-E54A25DAED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5.0095599418608749E-2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0.33571340290196705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9.3594386759098036E-2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0.97711206765961922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9.3594386759098924E-2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0.33571340290196794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0.24077447244414074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8.3947073541194417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9.8511085067546134E-2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0.26477557226294657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7.3817449945472902E-2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0.77064366403969586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7.3817449945472902E-2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0.22975529742845247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8.6381809621739496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0.20366128084690516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7.9793704408706034E-2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0.83303490947261949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7.9793704408706034E-2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0.28621178005203696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0.17335921292963263</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8.5936211065681096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1.7137133055722824</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0.39909521917787316</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0.11126476326102619</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1.161588281650566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0.11126476326102619</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0.39909521917787316</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0.19059220857023895</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8.1388559506733138</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8.4062327544056448</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Sheet1!$B$2:$B$6</c:f>
              <c:numCache>
                <c:formatCode>0.0</c:formatCode>
                <c:ptCount val="5"/>
                <c:pt idx="0">
                  <c:v>7.9310759664812496</c:v>
                </c:pt>
                <c:pt idx="1">
                  <c:v>7.9560089358476107</c:v>
                </c:pt>
                <c:pt idx="2">
                  <c:v>8.2834588032716976</c:v>
                </c:pt>
                <c:pt idx="3">
                  <c:v>8.3152787896302769</c:v>
                </c:pt>
                <c:pt idx="4">
                  <c:v>8.3715776079867172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79F-43F3-8EB4-BC3816F10E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Sheet1!$C$2:$C$6</c:f>
              <c:numCache>
                <c:formatCode>0.0</c:formatCode>
                <c:ptCount val="5"/>
                <c:pt idx="0">
                  <c:v>2.0689240335187504</c:v>
                </c:pt>
                <c:pt idx="1">
                  <c:v>2.0439910641523893</c:v>
                </c:pt>
                <c:pt idx="2">
                  <c:v>1.7165411967283024</c:v>
                </c:pt>
                <c:pt idx="3">
                  <c:v>1.6847212103697231</c:v>
                </c:pt>
                <c:pt idx="4">
                  <c:v>1.6284223920132828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79F-43F3-8EB4-BC3816F10E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5</c:v>
                </c:pt>
                <c:pt idx="2">
                  <c:v>1</c:v>
                </c:pt>
                <c:pt idx="3">
                  <c:v>73</c:v>
                </c:pt>
                <c:pt idx="4">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Sheet1!$B$2:$B$6</c:f>
              <c:numCache>
                <c:formatCode>0.0</c:formatCode>
                <c:ptCount val="5"/>
                <c:pt idx="0">
                  <c:v>8.6468085534402839</c:v>
                </c:pt>
                <c:pt idx="1">
                  <c:v>8.5738118514643524</c:v>
                </c:pt>
                <c:pt idx="2">
                  <c:v>8.5204609281593395</c:v>
                </c:pt>
                <c:pt idx="3">
                  <c:v>8.5167907705137829</c:v>
                </c:pt>
                <c:pt idx="4">
                  <c:v>8.42593426692852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A4-43DD-BAF2-4BE73959718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Sheet1!$C$2:$C$6</c:f>
              <c:numCache>
                <c:formatCode>0.0</c:formatCode>
                <c:ptCount val="5"/>
                <c:pt idx="0">
                  <c:v>1.3531914465597161</c:v>
                </c:pt>
                <c:pt idx="1">
                  <c:v>1.4261881485356476</c:v>
                </c:pt>
                <c:pt idx="2">
                  <c:v>1.4795390718406605</c:v>
                </c:pt>
                <c:pt idx="3">
                  <c:v>1.4832092294862171</c:v>
                </c:pt>
                <c:pt idx="4">
                  <c:v>1.57406573307148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A4-43DD-BAF2-4BE73959718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0.30004609923235748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0.27996819779701543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7.8053040356309111E-2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0.81486262467829107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7.8053040356309111E-2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0.27996819779701454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8.1469274858408269E-2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8.6534987584052114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0.63162937763421034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0.31239899924453063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8.7094505330148841E-2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0.90925423128178195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8.709450533014973E-2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0.31239899924453063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0.4622482142486426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7.8042252773660126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0.67610742391178924</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0.36296184169015344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0.10119104776958388</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1.0564201266607514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0.10119104776958565</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0.36296184169015255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0.1473931088023761</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8.3391501948912481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0.70681200882711082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0.31969992093793564</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8.9129947712740076E-2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0.93050395985978085</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8.9129947712740076E-2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0.31969992093793564</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0.15211064022932597</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8.5723728964668222</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0.31520683378305137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0.28288372716962229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7.8865868147362406E-2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0.82334843105053324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7.8865868147362406E-2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0.28288372716962229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0.1786041786009438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8.7168694877288484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0.66561869750005531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0.39574052555173633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0.11032949975951389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1.1518242638989236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0.11032949975951389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0.39574052555173722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0.23601773686228711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8.3512799115757161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0.42689054575788798</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0.54960372963529291</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0.15322541069576978</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1.5996514646577786</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0.15322541069576978</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0.38334435889256468</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9.0688374245920258</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7.391152185595887</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Sheet1!$B$2:$B$6</c:f>
              <c:numCache>
                <c:formatCode>0.0</c:formatCode>
                <c:ptCount val="5"/>
                <c:pt idx="0">
                  <c:v>7.2481129738540258</c:v>
                </c:pt>
                <c:pt idx="1">
                  <c:v>7.3652957188150401</c:v>
                </c:pt>
                <c:pt idx="2">
                  <c:v>7.391152185595887</c:v>
                </c:pt>
                <c:pt idx="3">
                  <c:v>7.5452812993763914</c:v>
                </c:pt>
                <c:pt idx="4">
                  <c:v>7.5470220273507991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DF1-46E5-A3A0-2FAD71F123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Sheet1!$C$2:$C$6</c:f>
              <c:numCache>
                <c:formatCode>0.0</c:formatCode>
                <c:ptCount val="5"/>
                <c:pt idx="0">
                  <c:v>2.7518870261459742</c:v>
                </c:pt>
                <c:pt idx="1">
                  <c:v>2.6347042811849599</c:v>
                </c:pt>
                <c:pt idx="2">
                  <c:v>2.608847814404113</c:v>
                </c:pt>
                <c:pt idx="3">
                  <c:v>2.4547187006236086</c:v>
                </c:pt>
                <c:pt idx="4">
                  <c:v>2.4529779726492009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DF1-46E5-A3A0-2FAD71F123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4.4683957235151448</c:v>
                </c:pt>
                <c:pt idx="1">
                  <c:v>2.169700161833604</c:v>
                </c:pt>
                <c:pt idx="2">
                  <c:v>7.4986070313299589</c:v>
                </c:pt>
                <c:pt idx="3">
                  <c:v>6.9965435231474471</c:v>
                </c:pt>
                <c:pt idx="4">
                  <c:v>7.9306876441529646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3.2042575743585351</c:v>
                </c:pt>
                <c:pt idx="2">
                  <c:v>8.3012573380009087</c:v>
                </c:pt>
                <c:pt idx="3">
                  <c:v>7.516128997871931</c:v>
                </c:pt>
                <c:pt idx="4">
                  <c:v>8.3860240915862114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Sheet1!$B$2:$B$6</c:f>
              <c:numCache>
                <c:formatCode>0.0</c:formatCode>
                <c:ptCount val="5"/>
                <c:pt idx="0">
                  <c:v>8.2885168909730069</c:v>
                </c:pt>
                <c:pt idx="1">
                  <c:v>8.2312504032891542</c:v>
                </c:pt>
                <c:pt idx="2">
                  <c:v>8.0569489444154652</c:v>
                </c:pt>
                <c:pt idx="3">
                  <c:v>8.0213961833227057</c:v>
                </c:pt>
                <c:pt idx="4">
                  <c:v>7.9372919143558374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DA-4F90-9597-C0474D5539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Sheet1!$C$2:$C$6</c:f>
              <c:numCache>
                <c:formatCode>0.0</c:formatCode>
                <c:ptCount val="5"/>
                <c:pt idx="0">
                  <c:v>1.7114831090269931</c:v>
                </c:pt>
                <c:pt idx="1">
                  <c:v>1.7687495967108458</c:v>
                </c:pt>
                <c:pt idx="2">
                  <c:v>1.9430510555845348</c:v>
                </c:pt>
                <c:pt idx="3">
                  <c:v>1.9786038166772943</c:v>
                </c:pt>
                <c:pt idx="4">
                  <c:v>2.0627080856441626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DA-4F90-9597-C0474D5539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0.40670596152666949</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0.41969121831057254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0.11700677383270008</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1.221534054217603</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0.1170067738326992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0.41969121831057343</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0.2551755142140113</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8.1444833714536831</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0.22312739239593959</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0.29484247196851676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8.2199876787427684E-2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0.85815500640931575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8.2199876787427684E-2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0.12590423529990424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9.0833692166176263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1.0171886669755335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0.54567180478184252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0.15212921944376578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1.5882073841110165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0.15212921944376667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0.54567180478184163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0.18937725254072113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7.3572413170731501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4.6038492086208915E-2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0.91300549139906595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0.25453910489280496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2.6573520025533028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0.25453910489280496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0.91300549139906551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6.8596836296883623E-3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4.9795148372390869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8.1996924865759269</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7.8630187789454196</c:v>
                </c:pt>
                <c:pt idx="1">
                  <c:v>7.9254598636581957</c:v>
                </c:pt>
                <c:pt idx="2">
                  <c:v>8.1996924865759269</c:v>
                </c:pt>
                <c:pt idx="3">
                  <c:v>8.2907472654459173</c:v>
                </c:pt>
                <c:pt idx="4">
                  <c:v>8.3168233198806369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B3-4C35-B095-E9BF18EA98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2.1369812210545804</c:v>
                </c:pt>
                <c:pt idx="1">
                  <c:v>2.0745401363418043</c:v>
                </c:pt>
                <c:pt idx="2">
                  <c:v>1.8003075134240731</c:v>
                </c:pt>
                <c:pt idx="3">
                  <c:v>1.7092527345540827</c:v>
                </c:pt>
                <c:pt idx="4">
                  <c:v>1.6831766801193631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B3-4C35-B095-E9BF18EA98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Sheet1!$B$2:$B$6</c:f>
              <c:numCache>
                <c:formatCode>0.0</c:formatCode>
                <c:ptCount val="5"/>
                <c:pt idx="0">
                  <c:v>8.7162157160469143</c:v>
                </c:pt>
                <c:pt idx="1">
                  <c:v>8.6752227193185139</c:v>
                </c:pt>
                <c:pt idx="2">
                  <c:v>8.5777204207795332</c:v>
                </c:pt>
                <c:pt idx="3">
                  <c:v>8.5613938341880633</c:v>
                </c:pt>
                <c:pt idx="4">
                  <c:v>8.5251358701187705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DA-4C4F-AF4C-2098A63F559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Sheet1!$C$2:$C$6</c:f>
              <c:numCache>
                <c:formatCode>0.0</c:formatCode>
                <c:ptCount val="5"/>
                <c:pt idx="0">
                  <c:v>1.2837842839530857</c:v>
                </c:pt>
                <c:pt idx="1">
                  <c:v>1.3247772806814861</c:v>
                </c:pt>
                <c:pt idx="2">
                  <c:v>1.4222795792204668</c:v>
                </c:pt>
                <c:pt idx="3">
                  <c:v>1.4386061658119367</c:v>
                </c:pt>
                <c:pt idx="4">
                  <c:v>1.4748641298812295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DA-4C4F-AF4C-2098A63F559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9.0166984583017751E-3</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0.23400999429398794</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6.5240236827367681E-2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0.68109878068938556</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6.5240236827367681E-2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0.16428127504816459</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9.2199774533168366</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0.26416027715120372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0.11758429376278379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1.2275632800348681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0.11758429376278379</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0.42176272267836445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0.54867151518325841</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7.6517829382330937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6.5252133108853183</c:v>
                </c:pt>
                <c:pt idx="1">
                  <c:v>4.6205615270325691</c:v>
                </c:pt>
                <c:pt idx="2">
                  <c:v>7.465745897134231</c:v>
                </c:pt>
                <c:pt idx="3">
                  <c:v>6.8128748000978634</c:v>
                </c:pt>
                <c:pt idx="4">
                  <c:v>7.0706073693382194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5.0366359906505567</c:v>
                </c:pt>
                <c:pt idx="1">
                  <c:v>3.2685773566332479</c:v>
                </c:pt>
                <c:pt idx="2">
                  <c:v>6.4598193756752407</c:v>
                </c:pt>
                <c:pt idx="3">
                  <c:v>5.8631339540930876</c:v>
                </c:pt>
                <c:pt idx="4">
                  <c:v>6.5297339648749544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0.42691702824638611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0.36924292775726464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0.10294216760439223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1.0747015683343077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0.10294216760439134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0.36924292775726464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0.10365530869973583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7.9061340569586092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0.2861288125652095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0.1000173206356525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1.0441665825496615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0.10001732063565427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0.35875180363280101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0.20373636207197521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7.9758786625080527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0.32762394460411581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0.11995864559562097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1.2523511750045317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0.11995864559562186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0.4302792775818105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0.11066768608936961</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7.207591169710879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0.22091106648869463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0.27292769942191342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7.6090202047799593E-2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0.79437087229312198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7.6090202047799593E-2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0.18899856663162318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8.9677647954002779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0.2164367239054501</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0.29488199717508401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8.2210896119507382E-2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0.85827004666680651</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8.2210896119507382E-2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0.29488199717508401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0.19683360986444143</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8.4687183299037407</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7.9876763356184846</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Sheet1!$B$2:$B$6</c:f>
              <c:numCache>
                <c:formatCode>0.0</c:formatCode>
                <c:ptCount val="5"/>
                <c:pt idx="0">
                  <c:v>7.0133553853424173</c:v>
                </c:pt>
                <c:pt idx="1">
                  <c:v>7.7702286382242036</c:v>
                </c:pt>
                <c:pt idx="2">
                  <c:v>7.7835880115174199</c:v>
                </c:pt>
                <c:pt idx="3">
                  <c:v>7.9019061845314669</c:v>
                </c:pt>
                <c:pt idx="4">
                  <c:v>7.945728387081135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1A-4183-80C6-2B6DD28BFC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Sheet1!$C$2:$C$6</c:f>
              <c:numCache>
                <c:formatCode>0.0</c:formatCode>
                <c:ptCount val="5"/>
                <c:pt idx="0">
                  <c:v>2.9866446146575827</c:v>
                </c:pt>
                <c:pt idx="1">
                  <c:v>2.2297713617757964</c:v>
                </c:pt>
                <c:pt idx="2">
                  <c:v>2.2164119884825801</c:v>
                </c:pt>
                <c:pt idx="3">
                  <c:v>2.0980938154685331</c:v>
                </c:pt>
                <c:pt idx="4">
                  <c:v>2.054271612918865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1A-4183-80C6-2B6DD28BFC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Sheet1!$B$2:$B$6</c:f>
              <c:numCache>
                <c:formatCode>0.0</c:formatCode>
                <c:ptCount val="5"/>
                <c:pt idx="0">
                  <c:v>8.5861034454736007</c:v>
                </c:pt>
                <c:pt idx="1">
                  <c:v>8.3806246286702031</c:v>
                </c:pt>
                <c:pt idx="2">
                  <c:v>8.2597792679950217</c:v>
                </c:pt>
                <c:pt idx="3">
                  <c:v>8.2225159946689956</c:v>
                </c:pt>
                <c:pt idx="4">
                  <c:v>8.0473511941219318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B7-404C-9957-2D3B8F30A8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Sheet1!$C$2:$C$6</c:f>
              <c:numCache>
                <c:formatCode>0.0</c:formatCode>
                <c:ptCount val="5"/>
                <c:pt idx="0">
                  <c:v>1.4138965545263993</c:v>
                </c:pt>
                <c:pt idx="1">
                  <c:v>1.6193753713297969</c:v>
                </c:pt>
                <c:pt idx="2">
                  <c:v>1.7402207320049783</c:v>
                </c:pt>
                <c:pt idx="3">
                  <c:v>1.7774840053310044</c:v>
                </c:pt>
                <c:pt idx="4">
                  <c:v>1.9526488058780682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B7-404C-9957-2D3B8F30A8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5.8243723922004165E-2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0.21464535209305424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5.9841519361997442E-2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0.62473693925891638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5.9841519361997442E-2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0.2036258768497845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9.4339749663586865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0.18145830380508521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0.24885041685005582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6.937763568119415E-2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0.72429263545763334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6.937763568119415E-2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0.17511246453139506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9.0450740725853276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4.9795148372390869</c:v>
                </c:pt>
                <c:pt idx="1">
                  <c:v>7.207591169710879</c:v>
                </c:pt>
                <c:pt idx="2">
                  <c:v>6.5664784712618287</c:v>
                </c:pt>
                <c:pt idx="3">
                  <c:v>7.5434627017349358</c:v>
                </c:pt>
                <c:pt idx="4">
                  <c:v>8.6381809621739496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7.6643467080392904</c:v>
                </c:pt>
                <c:pt idx="2">
                  <c:v>6.9868645859978793</c:v>
                </c:pt>
                <c:pt idx="3">
                  <c:v>7.9115582759091447</c:v>
                </c:pt>
                <c:pt idx="4">
                  <c:v>8.9776228773234159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0.9679231437759257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0.32749310841734269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3.4189814089341253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0.32749310841734403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0.8715687728175272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5.483979967911444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0.2540981995379008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0.44272981458250094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0.12342976222465118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1.2885891382406029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0.12342976222465118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0.17198192981660299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8.6732504704078224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0.44016309555812505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0.18006742454551272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1.8798782662968323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0.18006742454551272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0.2579158668380952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7.8076292988188154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6.3617649314728073</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Sheet1!$B$2:$B$6</c:f>
              <c:numCache>
                <c:formatCode>0.0</c:formatCode>
                <c:ptCount val="5"/>
                <c:pt idx="0">
                  <c:v>5.0037877852054269</c:v>
                </c:pt>
                <c:pt idx="1">
                  <c:v>5.1826504654438956</c:v>
                </c:pt>
                <c:pt idx="2">
                  <c:v>5.8554043212781739</c:v>
                </c:pt>
                <c:pt idx="3">
                  <c:v>6.0178498878683477</c:v>
                </c:pt>
                <c:pt idx="4">
                  <c:v>6.1651054939713754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BD-435D-A11D-90ED7A24FA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Sheet1!$C$2:$C$6</c:f>
              <c:numCache>
                <c:formatCode>0.0</c:formatCode>
                <c:ptCount val="5"/>
                <c:pt idx="0">
                  <c:v>4.9962122147945731</c:v>
                </c:pt>
                <c:pt idx="1">
                  <c:v>4.8173495345561044</c:v>
                </c:pt>
                <c:pt idx="2">
                  <c:v>4.1445956787218261</c:v>
                </c:pt>
                <c:pt idx="3">
                  <c:v>3.9821501121316523</c:v>
                </c:pt>
                <c:pt idx="4">
                  <c:v>3.8348945060286246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BD-435D-A11D-90ED7A24FA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Sheet1!$B$2:$B$6</c:f>
              <c:numCache>
                <c:formatCode>0.0</c:formatCode>
                <c:ptCount val="5"/>
                <c:pt idx="0">
                  <c:v>6.7723565425011287</c:v>
                </c:pt>
                <c:pt idx="1">
                  <c:v>6.7436974420783518</c:v>
                </c:pt>
                <c:pt idx="2">
                  <c:v>6.5899181267490254</c:v>
                </c:pt>
                <c:pt idx="3">
                  <c:v>6.5389704282911332</c:v>
                </c:pt>
                <c:pt idx="4">
                  <c:v>6.3617649314728073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F4-422C-9BF0-02FB7B48A3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Sheet1!$C$2:$C$6</c:f>
              <c:numCache>
                <c:formatCode>0.0</c:formatCode>
                <c:ptCount val="5"/>
                <c:pt idx="0">
                  <c:v>3.2276434574988713</c:v>
                </c:pt>
                <c:pt idx="1">
                  <c:v>3.2563025579216482</c:v>
                </c:pt>
                <c:pt idx="2">
                  <c:v>3.4100818732509746</c:v>
                </c:pt>
                <c:pt idx="3">
                  <c:v>3.4610295717088668</c:v>
                </c:pt>
                <c:pt idx="4">
                  <c:v>3.6382350685271927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F4-422C-9BF0-02FB7B48A3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0.29635038279202286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0.24780783393757133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2.5870784924765102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0.24780783393757222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0.88886111739880125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0.3428548329604828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5.7432784369363246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0.57400708908611175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0.55316533500714282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0.15421835964500552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1.6100177102678508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0.15421835964500463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0.55316533500714371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0.25509851275865003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6.9802514260092909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6.6472573756177544</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Sheet1!$B$2:$B$6</c:f>
              <c:numCache>
                <c:formatCode>0.0</c:formatCode>
                <c:ptCount val="5"/>
                <c:pt idx="0">
                  <c:v>5.2664036936926504</c:v>
                </c:pt>
                <c:pt idx="1">
                  <c:v>5.6679280793464129</c:v>
                </c:pt>
                <c:pt idx="2">
                  <c:v>5.7517285572307904</c:v>
                </c:pt>
                <c:pt idx="3">
                  <c:v>5.775668032936716</c:v>
                </c:pt>
                <c:pt idx="4">
                  <c:v>5.9361313180155673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D5-4493-A6BC-C62B85174A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Sheet1!$C$2:$C$6</c:f>
              <c:numCache>
                <c:formatCode>0.0</c:formatCode>
                <c:ptCount val="5"/>
                <c:pt idx="0">
                  <c:v>4.7335963063073496</c:v>
                </c:pt>
                <c:pt idx="1">
                  <c:v>4.3320719206535871</c:v>
                </c:pt>
                <c:pt idx="2">
                  <c:v>4.2482714427692096</c:v>
                </c:pt>
                <c:pt idx="3">
                  <c:v>4.224331967063284</c:v>
                </c:pt>
                <c:pt idx="4">
                  <c:v>4.0638686819844327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D5-4493-A6BC-C62B85174A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9939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RH5 | Somerset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82664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RH5 | Somerset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7705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RH5 | Somerset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Somerset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86448094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46166757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24267097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28101054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Somerset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Young people having access to hospital food outside mealtimes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noProof="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a:solidFill>
                  <a:prstClr val="black"/>
                </a:solidFill>
                <a:latin typeface="Arial"/>
              </a:rPr>
              <a:t>Children and young people understanding their next steps in care and treatment after leaving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being stopped from sleeping by hospital lighting</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423203085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90299499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425115978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14445233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p38. Did staff give you information about your child’s care and treatment in a way that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Somerset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explain well what will be done before the child or young person’s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a:solidFill>
                  <a:prstClr val="black"/>
                </a:solidFill>
                <a:latin typeface="Arial"/>
              </a:rPr>
              <a:t>Parents / carers understanding next steps in their child / young person's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receiving clear information about their child / young person's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9575903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8140877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37CF24C-79A2-E680-9918-956103506217}"/>
              </a:ext>
            </a:extLst>
          </p:cNvPr>
          <p:cNvGraphicFramePr/>
          <p:nvPr>
            <p:extLst>
              <p:ext uri="{D42A27DB-BD31-4B8C-83A1-F6EECF244321}">
                <p14:modId xmlns:p14="http://schemas.microsoft.com/office/powerpoint/2010/main" val="38825433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DE5CAFB-07AD-A28C-B7B9-ED89C35E0D5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688784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508917488"/>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7612381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110629626"/>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4975476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835662667"/>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4109397113"/>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376069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897534803"/>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922035266"/>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359556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8A1C18E-5AC9-E776-3A7F-2256855B61D0}"/>
              </a:ext>
            </a:extLst>
          </p:cNvPr>
          <p:cNvGraphicFramePr/>
          <p:nvPr>
            <p:extLst>
              <p:ext uri="{D42A27DB-BD31-4B8C-83A1-F6EECF244321}">
                <p14:modId xmlns:p14="http://schemas.microsoft.com/office/powerpoint/2010/main" val="7722614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E40A008-3662-F43A-E838-1E96C6E38AF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384116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393033459"/>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226807835"/>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559344534"/>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1932125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4039357988"/>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8620995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481635652"/>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38517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226602502"/>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473705780"/>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5539295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A469389-3709-474B-A780-90A018876F9E}"/>
              </a:ext>
            </a:extLst>
          </p:cNvPr>
          <p:cNvGraphicFramePr/>
          <p:nvPr>
            <p:extLst>
              <p:ext uri="{D42A27DB-BD31-4B8C-83A1-F6EECF244321}">
                <p14:modId xmlns:p14="http://schemas.microsoft.com/office/powerpoint/2010/main" val="42631034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D54467BB-80FA-2248-8528-412706C8CBC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82627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455636523"/>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942259064"/>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29503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655570624"/>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813526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3642992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CFAC0E4-5836-D74A-1F32-F8C6F5369BAB}"/>
              </a:ext>
            </a:extLst>
          </p:cNvPr>
          <p:cNvGraphicFramePr/>
          <p:nvPr>
            <p:extLst>
              <p:ext uri="{D42A27DB-BD31-4B8C-83A1-F6EECF244321}">
                <p14:modId xmlns:p14="http://schemas.microsoft.com/office/powerpoint/2010/main" val="687886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54C935F-F98E-FD58-7896-AB55906E74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931536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754420375"/>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89546731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315460525"/>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5734047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893041110"/>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619516231"/>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3106728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618136186"/>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985202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51839033"/>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3720178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0913966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311F4A5-F448-5DBF-971A-B93ECCAA63FC}"/>
              </a:ext>
            </a:extLst>
          </p:cNvPr>
          <p:cNvGraphicFramePr/>
          <p:nvPr>
            <p:extLst>
              <p:ext uri="{D42A27DB-BD31-4B8C-83A1-F6EECF244321}">
                <p14:modId xmlns:p14="http://schemas.microsoft.com/office/powerpoint/2010/main" val="2569117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54FD441-738E-2574-D730-C69BE15AB8B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783481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139413084"/>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254958805"/>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289989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09270690"/>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9025064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6609686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1499B71-3E90-CAEE-02FB-77FBA172F5B0}"/>
              </a:ext>
            </a:extLst>
          </p:cNvPr>
          <p:cNvGraphicFramePr/>
          <p:nvPr>
            <p:extLst>
              <p:ext uri="{D42A27DB-BD31-4B8C-83A1-F6EECF244321}">
                <p14:modId xmlns:p14="http://schemas.microsoft.com/office/powerpoint/2010/main" val="38785782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50C4C04-4F5D-7225-EF0A-EDBD8716C43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238883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425089373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7592359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00246695"/>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07890851"/>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295904332"/>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0424125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4079250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97F5474-AE64-477E-D09C-5722AFBF0AD6}"/>
              </a:ext>
            </a:extLst>
          </p:cNvPr>
          <p:cNvGraphicFramePr/>
          <p:nvPr>
            <p:extLst>
              <p:ext uri="{D42A27DB-BD31-4B8C-83A1-F6EECF244321}">
                <p14:modId xmlns:p14="http://schemas.microsoft.com/office/powerpoint/2010/main" val="35462883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C7B0B3F-B781-718A-15F5-B6AAD8B4EF8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042131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52537906"/>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7157502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864868807"/>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254124343"/>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444147411"/>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610392474"/>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2103892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483044283"/>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841291757"/>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5326393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020793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0860674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0F580AE-FDDD-AFC7-C24A-7D23B71CAB6E}"/>
              </a:ext>
            </a:extLst>
          </p:cNvPr>
          <p:cNvGraphicFramePr/>
          <p:nvPr>
            <p:extLst>
              <p:ext uri="{D42A27DB-BD31-4B8C-83A1-F6EECF244321}">
                <p14:modId xmlns:p14="http://schemas.microsoft.com/office/powerpoint/2010/main" val="23350025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A204FC9-D27C-DFA1-D23E-69254F5D5D2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869816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4143998740"/>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66481839"/>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884674127"/>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553181137"/>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7266062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696309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3731572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1526235-D21B-8FBF-83EA-7E70FCFEA60C}"/>
              </a:ext>
            </a:extLst>
          </p:cNvPr>
          <p:cNvGraphicFramePr/>
          <p:nvPr>
            <p:extLst>
              <p:ext uri="{D42A27DB-BD31-4B8C-83A1-F6EECF244321}">
                <p14:modId xmlns:p14="http://schemas.microsoft.com/office/powerpoint/2010/main" val="21066791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81F84C1-ED7E-382B-57CD-DCC4ABEF85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62050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410624266"/>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376710452"/>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980547261"/>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7214921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558773507"/>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527903235"/>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3669579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951218805"/>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20750356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7556688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3993767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92EB9F2-DF6E-9D87-1A6F-97B24BE39389}"/>
              </a:ext>
            </a:extLst>
          </p:cNvPr>
          <p:cNvGraphicFramePr/>
          <p:nvPr>
            <p:extLst>
              <p:ext uri="{D42A27DB-BD31-4B8C-83A1-F6EECF244321}">
                <p14:modId xmlns:p14="http://schemas.microsoft.com/office/powerpoint/2010/main" val="28964518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BE965A0-D32F-C690-A782-225AA82CD86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86367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914295851"/>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4166843217"/>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1077786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759735435"/>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890260278"/>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132276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70745477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186166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6130488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307DCAE-4500-7412-8DDE-3911AEBB3E1B}"/>
              </a:ext>
            </a:extLst>
          </p:cNvPr>
          <p:cNvGraphicFramePr/>
          <p:nvPr>
            <p:extLst>
              <p:ext uri="{D42A27DB-BD31-4B8C-83A1-F6EECF244321}">
                <p14:modId xmlns:p14="http://schemas.microsoft.com/office/powerpoint/2010/main" val="27567743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CBF6B08-B2BE-081D-5B31-AE1753936E1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31368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540519402"/>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159559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90716627"/>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0827047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3589636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3694A39-8D70-743E-E6D5-20DBEE943282}"/>
              </a:ext>
            </a:extLst>
          </p:cNvPr>
          <p:cNvGraphicFramePr/>
          <p:nvPr>
            <p:extLst>
              <p:ext uri="{D42A27DB-BD31-4B8C-83A1-F6EECF244321}">
                <p14:modId xmlns:p14="http://schemas.microsoft.com/office/powerpoint/2010/main" val="6826599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B24BC16-B262-3999-CF0E-BDC85A6B68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035210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580078433"/>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8036724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921134734"/>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794525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40963442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78E196D-38A8-37BD-A3AF-73C549051219}"/>
              </a:ext>
            </a:extLst>
          </p:cNvPr>
          <p:cNvGraphicFramePr/>
          <p:nvPr>
            <p:extLst>
              <p:ext uri="{D42A27DB-BD31-4B8C-83A1-F6EECF244321}">
                <p14:modId xmlns:p14="http://schemas.microsoft.com/office/powerpoint/2010/main" val="28997480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BE9ABCE-DDAD-DFF5-7983-0E5E549F486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10887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9171315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4112605774"/>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8084506"/>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324304098"/>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5336462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4315311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D9E4DFC-045F-1E66-27F8-EE6146E5A832}"/>
              </a:ext>
            </a:extLst>
          </p:cNvPr>
          <p:cNvGraphicFramePr/>
          <p:nvPr>
            <p:extLst>
              <p:ext uri="{D42A27DB-BD31-4B8C-83A1-F6EECF244321}">
                <p14:modId xmlns:p14="http://schemas.microsoft.com/office/powerpoint/2010/main" val="34943075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2AF0CA8-7C43-ADF8-6356-FE5710BBB78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38242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008935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51260281"/>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1473530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776986784"/>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075245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9952198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CE2C58E-947F-C1CF-4CEF-283BD80B62AE}"/>
              </a:ext>
            </a:extLst>
          </p:cNvPr>
          <p:cNvGraphicFramePr/>
          <p:nvPr>
            <p:extLst>
              <p:ext uri="{D42A27DB-BD31-4B8C-83A1-F6EECF244321}">
                <p14:modId xmlns:p14="http://schemas.microsoft.com/office/powerpoint/2010/main" val="6429751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DAD764B-F309-BB4C-82DC-79D1879C4F0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68874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661258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49750595"/>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4231244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7189854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50CB8F3-F62B-0F4E-045B-9A9ED61B599F}"/>
              </a:ext>
            </a:extLst>
          </p:cNvPr>
          <p:cNvGraphicFramePr/>
          <p:nvPr>
            <p:extLst>
              <p:ext uri="{D42A27DB-BD31-4B8C-83A1-F6EECF244321}">
                <p14:modId xmlns:p14="http://schemas.microsoft.com/office/powerpoint/2010/main" val="31282771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11AF4E7-5217-711E-1049-8144107370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792593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5396520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302266011"/>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810419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2716745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6863E94-E1AC-E5E8-4126-86BE4889E4F3}"/>
              </a:ext>
            </a:extLst>
          </p:cNvPr>
          <p:cNvGraphicFramePr/>
          <p:nvPr>
            <p:extLst>
              <p:ext uri="{D42A27DB-BD31-4B8C-83A1-F6EECF244321}">
                <p14:modId xmlns:p14="http://schemas.microsoft.com/office/powerpoint/2010/main" val="25333365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CA19753-A9E8-F391-07AC-00857C7D28A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584200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215965751"/>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5373682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033946294"/>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754753210"/>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3352880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42885602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96E668E-050C-493F-01AF-5A0D23D6080C}"/>
              </a:ext>
            </a:extLst>
          </p:cNvPr>
          <p:cNvGraphicFramePr/>
          <p:nvPr>
            <p:extLst>
              <p:ext uri="{D42A27DB-BD31-4B8C-83A1-F6EECF244321}">
                <p14:modId xmlns:p14="http://schemas.microsoft.com/office/powerpoint/2010/main" val="23699393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71F3631-1661-0685-097B-77A60014128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188580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173276348"/>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6988962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870717955"/>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742853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1630876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7B6E207-12D2-18C3-332C-303253F4F51C}"/>
              </a:ext>
            </a:extLst>
          </p:cNvPr>
          <p:cNvGraphicFramePr/>
          <p:nvPr>
            <p:extLst>
              <p:ext uri="{D42A27DB-BD31-4B8C-83A1-F6EECF244321}">
                <p14:modId xmlns:p14="http://schemas.microsoft.com/office/powerpoint/2010/main" val="5925263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072A9D6-E25C-13E9-D401-32021407689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0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996958299"/>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278895563"/>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37706377"/>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126847443"/>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4416359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371059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BE079DB-36FE-45B4-9D0B-DFED6477CA66}"/>
              </a:ext>
            </a:extLst>
          </p:cNvPr>
          <p:cNvGraphicFramePr/>
          <p:nvPr>
            <p:extLst>
              <p:ext uri="{D42A27DB-BD31-4B8C-83A1-F6EECF244321}">
                <p14:modId xmlns:p14="http://schemas.microsoft.com/office/powerpoint/2010/main" val="20102023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28F7CFC-CFE3-ED30-2B17-02C707175B0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88245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444780618"/>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33647582"/>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903750807"/>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59278510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21004507"/>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4282773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1069894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0ADD419-328E-7D19-0AEC-88B7A53E88F8}"/>
              </a:ext>
            </a:extLst>
          </p:cNvPr>
          <p:cNvGraphicFramePr/>
          <p:nvPr>
            <p:extLst>
              <p:ext uri="{D42A27DB-BD31-4B8C-83A1-F6EECF244321}">
                <p14:modId xmlns:p14="http://schemas.microsoft.com/office/powerpoint/2010/main" val="21274876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83A794A-570A-2C83-370D-288EDFB1DB0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102157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335112756"/>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66878008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943975357"/>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4265099503"/>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329064604"/>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98885358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138197990"/>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79435332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435193011"/>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143557576"/>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6419482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901136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B01496E-02D2-F095-1249-913712038DE9}"/>
              </a:ext>
            </a:extLst>
          </p:cNvPr>
          <p:cNvGraphicFramePr/>
          <p:nvPr>
            <p:extLst>
              <p:ext uri="{D42A27DB-BD31-4B8C-83A1-F6EECF244321}">
                <p14:modId xmlns:p14="http://schemas.microsoft.com/office/powerpoint/2010/main" val="10594751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0A2BCBD-0966-6DAC-F475-D39423B25E0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64803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336063389"/>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761834048"/>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18337206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409801559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697965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c20_1. Did any of the following bother you when you were in the waiting area? How long you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p30_4. Did any of the following bother your child while you were in the waiting area? Not having enough to eat or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p63. Before your child's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13818141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95869844"/>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c3_6. If you stayed overnight, did anything stop you from sleeping? I was not stopped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420181175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11818</Words>
  <Application>Microsoft Office PowerPoint</Application>
  <PresentationFormat>Widescreen</PresentationFormat>
  <Paragraphs>1595</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Somerset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